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8B45B-1764-6987-62FC-37BD6FC42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2CCBF7-7633-1F72-2DA4-99219EC4F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F54CE-CE8D-807D-A230-A5EF58F62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19175-FF51-F2A8-48C5-7A4A71283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BC456-15DF-7C3A-E8C0-FAB55E3AD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81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70402-6A6A-8353-ECC7-543F38EAA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AD7CE0-24E5-E1CC-0D0F-ACE4E722E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DFF22-98F8-A42F-EAF7-672C51FAD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CA406-7618-54D1-ACA5-BE2E88944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A6F34-A799-CAF2-BF96-2C82717F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3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A2C962-6BDD-0CEC-16C5-38808FA4AD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A66820-BD97-2EF5-F66F-0DD5686DE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73632-CD91-1EE9-D127-B889D4A4A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4A6AF-BDA7-E796-FB44-0B6A0E050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CE3CC-20A4-AAB8-9A9E-9323C7468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61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00994-6858-BF7D-17FA-9F8D5D1AE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127DB-1962-8359-F620-F51DB6B84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2F094-7149-0185-B493-D2D150504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6CC5C-C42D-78AC-5F2F-8F9B32CDE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EB988-F3A5-71F8-9BD4-1B87AFDC0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5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10F1F-1E21-33F1-2537-139E5FD21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4611A0-7483-DE28-D356-60BAB5A1D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3684C-52B5-34AA-E99E-792B11BB5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6D315-BFEC-8910-FDA2-9B68AA5D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1A2A6-B36F-2DC9-C2A6-2B7FFACC4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0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70D4-08B1-8AB5-6BA4-A42A9873B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2B3EE-ECE5-BB6F-CDB8-20B7CBB59D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E27454-5D24-5E87-688F-D56AA123B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73A606-5568-043E-6E5E-8B0EC6706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2F049D-CE29-F691-6A1A-8647F091D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E6BD0F-A104-9814-BDF6-78FA2835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8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6038B-CCA1-D635-5D5C-3931ECA1B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4D9B13-6F6E-7A89-A137-6A9A91A22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D05BF-F879-9AE4-20E3-FF930A65C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327934-3A35-0BD9-9286-0177ED889D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979026-AADB-E7E5-24C1-EE0C9B1C2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001FA1-15A5-9F1B-4D07-EF7D3B3F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8CB6A2-CA32-10FD-977D-66C5063E0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FC9AE1-20C7-5C83-A851-D8AC97023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72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1297B-7536-8100-4562-32B305CAE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1B7DA6-B129-575C-ECE1-6F6C1932B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603D30-5C99-1B81-7D86-51992DC4C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815125-379B-4392-A306-3D524AC89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9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8CE7B-9479-9FD0-4921-E10F6FD19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F005E6-5BC6-13B8-4722-D69631160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836FB8-8731-A339-5606-1D030E5D4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4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6A6A9-5CF4-66F7-2A1E-1CE6F86D3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FF47E-9A65-5F4A-A507-0810A8BFB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EDBB9-045A-B56D-E564-3CF52D44E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96BD6-1139-AD3C-36AF-8479412A8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A07EF-2BEC-F42E-D5C4-C99B7BA9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A3C9A1-2D29-8326-8F52-7DA077B14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1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CA14E-DE4D-2190-8801-C9E3E5AF0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2B6CB8-D0B0-9B17-C96E-407A10B12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D262A-A243-B9D5-63C6-83C101292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7EB2B2-56AF-6435-4620-573E54FD7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77A08-FA6A-4BB4-B347-70F32788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D698F-F672-9DEF-20B5-28686442D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4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348198-3C29-DE54-1A2F-1ED7DE31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C9868-DBC2-24F8-0422-A0E72CA7A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40D68-4A74-9772-2F4C-385C283681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66FDE3-7B27-484B-A340-7EFF59092405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4ABD-BBBD-01CF-A871-83C89ED75E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131F7-9CC8-6B94-7DAE-EFB20EA232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CAA25B-1607-4A5F-BD94-31AAD9A64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9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F6AAD58-D449-D20C-BFF2-EF18E2FD75D9}"/>
              </a:ext>
            </a:extLst>
          </p:cNvPr>
          <p:cNvSpPr txBox="1">
            <a:spLocks/>
          </p:cNvSpPr>
          <p:nvPr/>
        </p:nvSpPr>
        <p:spPr>
          <a:xfrm>
            <a:off x="1130897" y="2652713"/>
            <a:ext cx="6815137" cy="7762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800" b="1" kern="1200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88EC8A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+mn-cs"/>
              </a:rPr>
              <a:t>HEADER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+mn-cs"/>
              </a:rPr>
              <a:t> 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6A1185D-9FFB-9750-2521-92B913B824E0}"/>
              </a:ext>
            </a:extLst>
          </p:cNvPr>
          <p:cNvSpPr txBox="1">
            <a:spLocks/>
          </p:cNvSpPr>
          <p:nvPr/>
        </p:nvSpPr>
        <p:spPr>
          <a:xfrm>
            <a:off x="1130897" y="4339057"/>
            <a:ext cx="6815137" cy="492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Karla" panose="020B0004030503030003" pitchFamily="34" charset="77"/>
                <a:ea typeface="+mn-ea"/>
                <a:cs typeface="+mn-cs"/>
              </a:rPr>
              <a:t>Subheader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Karla" panose="020B0004030503030003" pitchFamily="34" charset="77"/>
                <a:ea typeface="+mn-ea"/>
                <a:cs typeface="+mn-cs"/>
              </a:rPr>
              <a:t>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37824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CF74FE0-C9FC-7DE2-D04F-1E5E47C8C521}"/>
              </a:ext>
            </a:extLst>
          </p:cNvPr>
          <p:cNvSpPr txBox="1">
            <a:spLocks/>
          </p:cNvSpPr>
          <p:nvPr/>
        </p:nvSpPr>
        <p:spPr>
          <a:xfrm>
            <a:off x="392309" y="1579391"/>
            <a:ext cx="10031412" cy="7762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88EC8A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+mn-cs"/>
              </a:rPr>
              <a:t>HEADER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E1D36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+mn-cs"/>
              </a:rPr>
              <a:t> text goes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0A92E29-A01D-4C58-7BAA-CFD3DD2E6D13}"/>
              </a:ext>
            </a:extLst>
          </p:cNvPr>
          <p:cNvSpPr txBox="1">
            <a:spLocks/>
          </p:cNvSpPr>
          <p:nvPr/>
        </p:nvSpPr>
        <p:spPr>
          <a:xfrm>
            <a:off x="748991" y="2355678"/>
            <a:ext cx="10031412" cy="7762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Karla" panose="020B00040305030300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E1D36"/>
                </a:solidFill>
                <a:effectLst/>
                <a:uLnTx/>
                <a:uFillTx/>
                <a:latin typeface="Karla" panose="020B0004030503030003" pitchFamily="34" charset="0"/>
              </a:rPr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73778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49ac42a-3eb4-4074-b885-aea26bd6241e}" enabled="1" method="Standard" siteId="{9274ee3f-9425-4109-a27f-9fb15c10675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Inter</vt:lpstr>
      <vt:lpstr>Karla</vt:lpstr>
      <vt:lpstr>Office Theme</vt:lpstr>
      <vt:lpstr>PowerPoint Presentation</vt:lpstr>
      <vt:lpstr>PowerPoint Presentation</vt:lpstr>
    </vt:vector>
  </TitlesOfParts>
  <Company>RX Global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Shannon, Hannah (RX-NOR)</dc:creator>
  <cp:lastModifiedBy>Shannon, Hannah (RX-NOR)</cp:lastModifiedBy>
  <cp:revision>1</cp:revision>
  <dcterms:created xsi:type="dcterms:W3CDTF">2026-05-08T15:57:41Z</dcterms:created>
  <dcterms:modified xsi:type="dcterms:W3CDTF">2026-05-08T16:37:03Z</dcterms:modified>
</cp:coreProperties>
</file>