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52" autoAdjust="0"/>
    <p:restoredTop sz="96327"/>
  </p:normalViewPr>
  <p:slideViewPr>
    <p:cSldViewPr snapToGrid="0">
      <p:cViewPr varScale="1">
        <p:scale>
          <a:sx n="82" d="100"/>
          <a:sy n="82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19D5F3-A593-9F78-A814-8EFC9CA752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A17BF-466B-25E7-51CE-2F05376A05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E7EF8-16F3-4C32-B76B-56CF444AE17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BA23F1-8C2A-258B-F129-3798C934A0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D8464-AAE9-DF12-E354-D42606B6FF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6A3E3-1F22-4826-AFEB-B2AF1B4FB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17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559AC-B95C-48BB-B73A-AD0C46BEBB09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F81C4-89AF-4E3B-AFBB-D238A9FA3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2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340F1633-6CC7-8039-3D9A-E84EAACBF1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7232" r="50392" b="-377"/>
          <a:stretch/>
        </p:blipFill>
        <p:spPr>
          <a:xfrm>
            <a:off x="8508569" y="0"/>
            <a:ext cx="3683431" cy="650442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723E6AD-297D-6B2E-6709-52CA450C0E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4993" t="8265" r="3589" b="9418"/>
          <a:stretch/>
        </p:blipFill>
        <p:spPr>
          <a:xfrm>
            <a:off x="1130898" y="839585"/>
            <a:ext cx="3856738" cy="1603256"/>
          </a:xfrm>
          <a:prstGeom prst="rect">
            <a:avLst/>
          </a:prstGeom>
        </p:spPr>
      </p:pic>
      <p:pic>
        <p:nvPicPr>
          <p:cNvPr id="11" name="Picture 10" descr="A white text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A08C3AFE-2EE7-E912-F413-454C1826736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30898" y="5167180"/>
            <a:ext cx="738669" cy="586449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FB5C40B-CAAF-41B6-0483-8324169D1B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0897" y="2652713"/>
            <a:ext cx="6815137" cy="776287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6A58F34-A5C7-74B7-A74E-3BFDE6A123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0897" y="4339057"/>
            <a:ext cx="6815137" cy="4924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301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253114D-C507-54F5-3601-343A79ECD360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1B2D400-17F3-4C47-B876-564D25C1C784}" type="slidenum">
              <a:rPr lang="en-US" sz="1400" smtClean="0">
                <a:solidFill>
                  <a:schemeClr val="bg1"/>
                </a:solidFill>
                <a:latin typeface="Karla" panose="020B0004030503030003" pitchFamily="34" charset="77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Karla" panose="020B0004030503030003" pitchFamily="34" charset="77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2911B0B-AD2E-0937-DCC0-D7D85B3054F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7794" y="6068756"/>
            <a:ext cx="1527580" cy="705233"/>
          </a:xfrm>
          <a:prstGeom prst="rect">
            <a:avLst/>
          </a:prstGeom>
        </p:spPr>
      </p:pic>
      <p:sp>
        <p:nvSpPr>
          <p:cNvPr id="16" name="Title 15">
            <a:extLst>
              <a:ext uri="{FF2B5EF4-FFF2-40B4-BE49-F238E27FC236}">
                <a16:creationId xmlns:a16="http://schemas.microsoft.com/office/drawing/2014/main" id="{F706412E-CA06-54A6-3121-AB1E418D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362" y="1300790"/>
            <a:ext cx="4637567" cy="36965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095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0521426-44CB-0E53-77F4-46677261E3B9}"/>
              </a:ext>
            </a:extLst>
          </p:cNvPr>
          <p:cNvSpPr/>
          <p:nvPr userDrawn="1"/>
        </p:nvSpPr>
        <p:spPr>
          <a:xfrm>
            <a:off x="0" y="0"/>
            <a:ext cx="12192000" cy="6923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668752-5A01-7F30-4D73-A68E390523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432" r="52610"/>
          <a:stretch/>
        </p:blipFill>
        <p:spPr>
          <a:xfrm>
            <a:off x="11269580" y="0"/>
            <a:ext cx="922420" cy="166553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C87D9D-E8FC-619E-FDB3-088EEF478334}"/>
              </a:ext>
            </a:extLst>
          </p:cNvPr>
          <p:cNvSpPr/>
          <p:nvPr userDrawn="1"/>
        </p:nvSpPr>
        <p:spPr>
          <a:xfrm>
            <a:off x="0" y="5994235"/>
            <a:ext cx="12192000" cy="8637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B5D8A35-72AE-5305-F8C7-0A59FBBB2B64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1B2D400-17F3-4C47-B876-564D25C1C784}" type="slidenum">
              <a:rPr lang="en-US" sz="1400" smtClean="0">
                <a:solidFill>
                  <a:schemeClr val="bg1"/>
                </a:solidFill>
                <a:latin typeface="Karla" panose="020B0004030503030003" pitchFamily="34" charset="77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Karla" panose="020B0004030503030003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77EFAD6-C3F8-C425-6A09-417FC015449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7794" y="6068756"/>
            <a:ext cx="1527580" cy="705233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10CCF0D-CD28-0E5D-D684-41E3684060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01713" y="2284413"/>
            <a:ext cx="10031412" cy="305435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22">
            <a:extLst>
              <a:ext uri="{FF2B5EF4-FFF2-40B4-BE49-F238E27FC236}">
                <a16:creationId xmlns:a16="http://schemas.microsoft.com/office/drawing/2014/main" id="{EA813A73-942E-6621-8D12-EA4051A6C2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1713" y="1299687"/>
            <a:ext cx="10031412" cy="776287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901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7A7E27F0-ECC3-CB7E-8F29-16B67E0660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993" t="8265" r="3589" b="9418"/>
          <a:stretch/>
        </p:blipFill>
        <p:spPr>
          <a:xfrm>
            <a:off x="1130898" y="839585"/>
            <a:ext cx="3856738" cy="1603256"/>
          </a:xfrm>
          <a:prstGeom prst="rect">
            <a:avLst/>
          </a:prstGeom>
        </p:spPr>
      </p:pic>
      <p:sp>
        <p:nvSpPr>
          <p:cNvPr id="4" name="Text Placeholder 22">
            <a:extLst>
              <a:ext uri="{FF2B5EF4-FFF2-40B4-BE49-F238E27FC236}">
                <a16:creationId xmlns:a16="http://schemas.microsoft.com/office/drawing/2014/main" id="{6C72E0C3-899C-6228-1649-64F87E587B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0897" y="2652713"/>
            <a:ext cx="6815137" cy="776287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24">
            <a:extLst>
              <a:ext uri="{FF2B5EF4-FFF2-40B4-BE49-F238E27FC236}">
                <a16:creationId xmlns:a16="http://schemas.microsoft.com/office/drawing/2014/main" id="{F0E74E44-1C3B-F357-820B-411B9D0ED6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0897" y="4339057"/>
            <a:ext cx="6815137" cy="4924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803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7F9900-0DF9-4B95-A8F8-3F6D04FF4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B8400-B131-5172-1BB6-031F8DE0A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899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Inter" panose="02000503000000020004" pitchFamily="2" charset="0"/>
          <a:ea typeface="Inter" panose="02000503000000020004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Karla" panose="020B000403050303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Karla" panose="020B000403050303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Karla" panose="020B000403050303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Karla" panose="020B000403050303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Karla" panose="020B000403050303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87EC5-87D4-B2B0-9CAF-48044E050C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HEADER</a:t>
            </a:r>
            <a:r>
              <a:rPr lang="en-US" dirty="0"/>
              <a:t> 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6D923-0AE6-DD3A-3893-B09EE41E0A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Subheader</a:t>
            </a:r>
            <a:r>
              <a:rPr lang="en-US" dirty="0"/>
              <a:t>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085960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680340-78E6-E542-46BE-3DC3C2DB2C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38BC3-3A67-EF41-78FC-DBE5A2BE42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HEADER</a:t>
            </a:r>
            <a:r>
              <a:rPr lang="en-US" dirty="0"/>
              <a:t>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971110849"/>
      </p:ext>
    </p:extLst>
  </p:cSld>
  <p:clrMapOvr>
    <a:masterClrMapping/>
  </p:clrMapOvr>
</p:sld>
</file>

<file path=ppt/theme/theme1.xml><?xml version="1.0" encoding="utf-8"?>
<a:theme xmlns:a="http://schemas.openxmlformats.org/drawingml/2006/main" name="G2E 2023 Template">
  <a:themeElements>
    <a:clrScheme name="G2E">
      <a:dk1>
        <a:srgbClr val="0E1D36"/>
      </a:dk1>
      <a:lt1>
        <a:srgbClr val="FFFFFF"/>
      </a:lt1>
      <a:dk2>
        <a:srgbClr val="0E1D36"/>
      </a:dk2>
      <a:lt2>
        <a:srgbClr val="FFFFFF"/>
      </a:lt2>
      <a:accent1>
        <a:srgbClr val="88EC8A"/>
      </a:accent1>
      <a:accent2>
        <a:srgbClr val="1645D3"/>
      </a:accent2>
      <a:accent3>
        <a:srgbClr val="B7F8FC"/>
      </a:accent3>
      <a:accent4>
        <a:srgbClr val="D8FD55"/>
      </a:accent4>
      <a:accent5>
        <a:srgbClr val="F191FD"/>
      </a:accent5>
      <a:accent6>
        <a:srgbClr val="FFFFFF"/>
      </a:accent6>
      <a:hlink>
        <a:srgbClr val="1645D3"/>
      </a:hlink>
      <a:folHlink>
        <a:srgbClr val="F191FD"/>
      </a:folHlink>
    </a:clrScheme>
    <a:fontScheme name="G2E 2023">
      <a:majorFont>
        <a:latin typeface="Inter"/>
        <a:ea typeface=""/>
        <a:cs typeface=""/>
      </a:majorFont>
      <a:minorFont>
        <a:latin typeface="Karl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E00CB3E6-45B2-8F4D-AA4F-5DE4C31F922F}" vid="{B8668862-94A4-F748-B3E4-D046B91C3B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12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Inter</vt:lpstr>
      <vt:lpstr>Karla</vt:lpstr>
      <vt:lpstr>G2E 2023 Template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Alexis Sundara</dc:creator>
  <cp:lastModifiedBy>Batra, Amar (RX-NOR)</cp:lastModifiedBy>
  <cp:revision>21</cp:revision>
  <dcterms:created xsi:type="dcterms:W3CDTF">2023-04-11T17:48:49Z</dcterms:created>
  <dcterms:modified xsi:type="dcterms:W3CDTF">2024-05-02T16:47:39Z</dcterms:modified>
</cp:coreProperties>
</file>